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81" r:id="rId10"/>
    <p:sldId id="261" r:id="rId11"/>
    <p:sldId id="267" r:id="rId12"/>
    <p:sldId id="264" r:id="rId13"/>
    <p:sldId id="268" r:id="rId14"/>
    <p:sldId id="265" r:id="rId15"/>
    <p:sldId id="266" r:id="rId16"/>
    <p:sldId id="263" r:id="rId17"/>
    <p:sldId id="269" r:id="rId18"/>
    <p:sldId id="270" r:id="rId19"/>
    <p:sldId id="280" r:id="rId20"/>
    <p:sldId id="279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67540-1091-480C-9C38-0BAC24DEC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34" y="2283508"/>
            <a:ext cx="7677285" cy="411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1CFB8E2C-1320-4E09-BECD-A90622C17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272" y="622534"/>
            <a:ext cx="8193456" cy="5612932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384388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854</TotalTime>
  <Words>260</Words>
  <Application>Microsoft Office PowerPoint</Application>
  <PresentationFormat>Geniş ekran</PresentationFormat>
  <Paragraphs>115</Paragraphs>
  <Slides>21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Sunusu</vt:lpstr>
      <vt:lpstr>Outline</vt:lpstr>
      <vt:lpstr>PowerPoint Sunusu</vt:lpstr>
      <vt:lpstr>Team</vt:lpstr>
      <vt:lpstr>System Diagram</vt:lpstr>
      <vt:lpstr>                            Objective Tree</vt:lpstr>
      <vt:lpstr>Project Requirements</vt:lpstr>
      <vt:lpstr>V-Model</vt:lpstr>
      <vt:lpstr>PowerPoint Sunusu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Halil Temurtaş</cp:lastModifiedBy>
  <cp:revision>21</cp:revision>
  <dcterms:created xsi:type="dcterms:W3CDTF">2018-12-27T13:07:49Z</dcterms:created>
  <dcterms:modified xsi:type="dcterms:W3CDTF">2018-12-28T09:36:02Z</dcterms:modified>
</cp:coreProperties>
</file>

<file path=docProps/thumbnail.jpeg>
</file>